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1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9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7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4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0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5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4C460-719E-48E5-B1B2-F13D76508F4E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E919-CEC9-4E8B-89C1-48748011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0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2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5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35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Екатерина</cp:lastModifiedBy>
  <cp:revision>2</cp:revision>
  <dcterms:created xsi:type="dcterms:W3CDTF">2017-02-20T06:57:23Z</dcterms:created>
  <dcterms:modified xsi:type="dcterms:W3CDTF">2017-02-20T08:24:52Z</dcterms:modified>
</cp:coreProperties>
</file>